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9" r:id="rId6"/>
    <p:sldId id="268" r:id="rId7"/>
    <p:sldId id="266" r:id="rId8"/>
    <p:sldId id="270" r:id="rId9"/>
    <p:sldId id="265" r:id="rId10"/>
    <p:sldId id="264" r:id="rId11"/>
    <p:sldId id="262" r:id="rId12"/>
    <p:sldId id="263" r:id="rId13"/>
    <p:sldId id="260" r:id="rId14"/>
    <p:sldId id="267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378F56-96F7-4920-962E-0A40106EA94B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BBD27-8655-4DA1-8E14-246F09BCD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94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Various forms of sustainable landscapes</a:t>
            </a:r>
            <a:r>
              <a:rPr lang="en-US" baseline="0" dirty="0" smtClean="0"/>
              <a:t>.  Require minimal maintenance &amp; water yet still thrive.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BBD27-8655-4DA1-8E14-246F09BCD8B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695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Mari’s Garden</a:t>
            </a:r>
            <a:r>
              <a:rPr lang="en-US" baseline="0" dirty="0" smtClean="0"/>
              <a:t> is working towards being self-reliant as well.  They are working on raising their own catfish instead of purchasing the fingerlings from another source.  This process is still being developed by on-site staff.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BBD27-8655-4DA1-8E14-246F09BCD8B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349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 </a:t>
            </a:r>
            <a:r>
              <a:rPr lang="en-US" dirty="0" err="1" smtClean="0"/>
              <a:t>aquaponics</a:t>
            </a:r>
            <a:r>
              <a:rPr lang="en-US" baseline="0" dirty="0" smtClean="0"/>
              <a:t> system is designed accordingly depending on the needs.  It is also determined by what you are intending on growing.  Do NOT diversify since nutrient demands are different.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BBD27-8655-4DA1-8E14-246F09BCD8B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758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Varying methods to assure water and nutrients</a:t>
            </a:r>
            <a:r>
              <a:rPr lang="en-US" baseline="0" dirty="0" smtClean="0"/>
              <a:t> are circulating.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BBD27-8655-4DA1-8E14-246F09BCD8B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52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BBD27-8655-4DA1-8E14-246F09BCD8B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9445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effectLst/>
              </a:rPr>
              <a:t>www.carillionplc.com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BBD27-8655-4DA1-8E14-246F09BCD8B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48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D266BB-497E-4DCB-867B-2BFCCF5F4667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30AF71-7B3D-4465-8889-502EC9766D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D266BB-497E-4DCB-867B-2BFCCF5F4667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30AF71-7B3D-4465-8889-502EC9766D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D266BB-497E-4DCB-867B-2BFCCF5F4667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30AF71-7B3D-4465-8889-502EC9766D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D266BB-497E-4DCB-867B-2BFCCF5F4667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30AF71-7B3D-4465-8889-502EC9766D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D266BB-497E-4DCB-867B-2BFCCF5F4667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30AF71-7B3D-4465-8889-502EC9766D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D266BB-497E-4DCB-867B-2BFCCF5F4667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30AF71-7B3D-4465-8889-502EC9766D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D266BB-497E-4DCB-867B-2BFCCF5F4667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30AF71-7B3D-4465-8889-502EC9766D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D266BB-497E-4DCB-867B-2BFCCF5F4667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30AF71-7B3D-4465-8889-502EC9766D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D266BB-497E-4DCB-867B-2BFCCF5F4667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30AF71-7B3D-4465-8889-502EC9766D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D266BB-497E-4DCB-867B-2BFCCF5F4667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30AF71-7B3D-4465-8889-502EC9766D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D266BB-497E-4DCB-867B-2BFCCF5F4667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30AF71-7B3D-4465-8889-502EC9766D0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7D266BB-497E-4DCB-867B-2BFCCF5F4667}" type="datetimeFigureOut">
              <a:rPr lang="en-US" smtClean="0"/>
              <a:t>10/10/2011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E30AF71-7B3D-4465-8889-502EC9766D0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</a:rPr>
              <a:t>Aquaponics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b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Promoting sustainable &amp; organic urban farming for the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</a:rPr>
              <a:t>our future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 descr="log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505200"/>
            <a:ext cx="80137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553200" y="6096000"/>
            <a:ext cx="1867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</a:rPr>
              <a:t>Liholiho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 STEM RTs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335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02920" y="5105400"/>
            <a:ext cx="8183880" cy="626950"/>
          </a:xfrm>
        </p:spPr>
        <p:txBody>
          <a:bodyPr>
            <a:normAutofit fontScale="90000"/>
          </a:bodyPr>
          <a:lstStyle/>
          <a:p>
            <a:pPr algn="ctr"/>
            <a:r>
              <a:rPr lang="en-US" b="0" dirty="0" smtClean="0"/>
              <a:t>Raising cabbage from start to finish.</a:t>
            </a:r>
            <a:endParaRPr lang="en-US" b="0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9" b="22629"/>
          <a:stretch>
            <a:fillRect/>
          </a:stretch>
        </p:blipFill>
        <p:spPr>
          <a:xfrm>
            <a:off x="573087" y="739775"/>
            <a:ext cx="2627313" cy="2765425"/>
          </a:xfr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571500"/>
            <a:ext cx="23622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1752600"/>
            <a:ext cx="3105150" cy="299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7182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807720"/>
          </a:xfrm>
        </p:spPr>
        <p:txBody>
          <a:bodyPr/>
          <a:lstStyle/>
          <a:p>
            <a:pPr algn="ctr"/>
            <a:r>
              <a:rPr lang="en-US" b="0" dirty="0" err="1" smtClean="0">
                <a:effectLst/>
              </a:rPr>
              <a:t>Aquaponics</a:t>
            </a:r>
            <a:r>
              <a:rPr lang="en-US" b="0" dirty="0" smtClean="0">
                <a:effectLst/>
              </a:rPr>
              <a:t> to fit our needs.</a:t>
            </a:r>
            <a:endParaRPr lang="en-US" b="0" dirty="0">
              <a:effectLst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Small scale system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Large scale system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52600"/>
            <a:ext cx="3810000" cy="2999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175" y="1295400"/>
            <a:ext cx="3171825" cy="369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84707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Traditional fishpond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Circular pond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476375"/>
            <a:ext cx="3786187" cy="378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95400"/>
            <a:ext cx="3295650" cy="430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8998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2920" y="4953000"/>
            <a:ext cx="8183880" cy="731520"/>
          </a:xfrm>
        </p:spPr>
        <p:txBody>
          <a:bodyPr>
            <a:normAutofit/>
          </a:bodyPr>
          <a:lstStyle/>
          <a:p>
            <a:r>
              <a:rPr lang="en-US" sz="1800" b="0" dirty="0" smtClean="0">
                <a:solidFill>
                  <a:schemeClr val="tx1"/>
                </a:solidFill>
              </a:rPr>
              <a:t>We are constantly looking for more efficient ways to increase our productivity.</a:t>
            </a:r>
            <a:endParaRPr lang="en-US" sz="1800" b="0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en-US" b="0" dirty="0" smtClean="0"/>
              <a:t>Prototype Tomato Greenhouse</a:t>
            </a:r>
            <a:endParaRPr lang="en-US" b="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en-US" b="0" dirty="0" smtClean="0"/>
              <a:t>Upgraded Tomato Greenhouse Design</a:t>
            </a:r>
            <a:endParaRPr lang="en-US" b="0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3" y="1718469"/>
            <a:ext cx="3930650" cy="294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963" y="1754887"/>
            <a:ext cx="3930650" cy="287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97362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>
                <a:solidFill>
                  <a:srgbClr val="FF9900"/>
                </a:solidFill>
              </a:rPr>
              <a:t>Aquaponics</a:t>
            </a:r>
            <a:r>
              <a:rPr lang="en-US" dirty="0" smtClean="0">
                <a:solidFill>
                  <a:srgbClr val="FF9900"/>
                </a:solidFill>
              </a:rPr>
              <a:t> going high-tech</a:t>
            </a:r>
            <a:endParaRPr lang="en-US" dirty="0">
              <a:solidFill>
                <a:srgbClr val="FF9900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Raising tomatoes has involved more than just basic farming knowledge.  It has become a STEM learning experience in understanding ratio &amp; proportion, force, gravity, slope, climate control, volume, distance, and structural design.</a:t>
            </a:r>
            <a:endParaRPr lang="en-US" dirty="0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8" b="11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66970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547688"/>
            <a:ext cx="5715000" cy="576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3241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>
                <a:solidFill>
                  <a:srgbClr val="FF9900"/>
                </a:solidFill>
              </a:rPr>
              <a:t>SUSTAINABILITY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31470" indent="-285750">
              <a:buFont typeface="Arial" pitchFamily="34" charset="0"/>
              <a:buChar char="•"/>
            </a:pPr>
            <a:r>
              <a:rPr lang="en-US" sz="1200" dirty="0"/>
              <a:t>The ability to meet our present needs without compromising the ability of future generations to meet their needs</a:t>
            </a:r>
          </a:p>
          <a:p>
            <a:pPr marL="331470" indent="-285750">
              <a:buFont typeface="Arial" pitchFamily="34" charset="0"/>
              <a:buChar char="•"/>
            </a:pPr>
            <a:r>
              <a:rPr lang="en-US" sz="1200" dirty="0"/>
              <a:t>The Hawai‘i State Plan is not the end, it is a beginning. It is the beginning of us finally taking control of our destiny. It will serve notice that we know what is good for this State, what is proper and what is </a:t>
            </a:r>
            <a:r>
              <a:rPr lang="en-US" sz="1200" dirty="0" smtClean="0"/>
              <a:t>achievable</a:t>
            </a:r>
            <a:r>
              <a:rPr lang="en-US" sz="1600" dirty="0" smtClean="0"/>
              <a:t>. </a:t>
            </a:r>
            <a:r>
              <a:rPr lang="en-US" sz="1200" dirty="0" smtClean="0"/>
              <a:t>(Hawaii Sustainability Plan 2050)</a:t>
            </a:r>
            <a:endParaRPr lang="en-US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8" b="1138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869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2920" y="457200"/>
            <a:ext cx="8183880" cy="762000"/>
          </a:xfrm>
        </p:spPr>
        <p:txBody>
          <a:bodyPr/>
          <a:lstStyle/>
          <a:p>
            <a:r>
              <a:rPr lang="en-US" dirty="0" smtClean="0">
                <a:solidFill>
                  <a:srgbClr val="FF9900"/>
                </a:solidFill>
              </a:rPr>
              <a:t>Sustainable Landscaping</a:t>
            </a:r>
            <a:endParaRPr lang="en-US" dirty="0">
              <a:solidFill>
                <a:srgbClr val="FF99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324961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125" y="3803591"/>
            <a:ext cx="3461075" cy="2597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676400"/>
            <a:ext cx="3352800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4325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02920" y="53340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9900"/>
                </a:solidFill>
              </a:rPr>
              <a:t>Requirements for an </a:t>
            </a:r>
            <a:r>
              <a:rPr lang="en-US" dirty="0" err="1" smtClean="0">
                <a:solidFill>
                  <a:srgbClr val="FF9900"/>
                </a:solidFill>
              </a:rPr>
              <a:t>Aquaponics</a:t>
            </a:r>
            <a:r>
              <a:rPr lang="en-US" dirty="0" smtClean="0">
                <a:solidFill>
                  <a:srgbClr val="FF9900"/>
                </a:solidFill>
              </a:rPr>
              <a:t> System</a:t>
            </a:r>
            <a:endParaRPr lang="en-US" dirty="0">
              <a:solidFill>
                <a:srgbClr val="FF99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02920" y="1755648"/>
            <a:ext cx="8183880" cy="418795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Fish meal</a:t>
            </a:r>
          </a:p>
          <a:p>
            <a:r>
              <a:rPr lang="en-US" dirty="0" err="1"/>
              <a:t>Azola</a:t>
            </a:r>
            <a:r>
              <a:rPr lang="en-US" dirty="0"/>
              <a:t> and duckweed</a:t>
            </a:r>
          </a:p>
          <a:p>
            <a:r>
              <a:rPr lang="en-US" dirty="0"/>
              <a:t>Composting worms </a:t>
            </a:r>
          </a:p>
          <a:p>
            <a:r>
              <a:rPr lang="en-US" dirty="0"/>
              <a:t>Labor and building materials for construction</a:t>
            </a:r>
          </a:p>
          <a:p>
            <a:r>
              <a:rPr lang="en-US" dirty="0"/>
              <a:t>Electricity</a:t>
            </a:r>
          </a:p>
          <a:p>
            <a:r>
              <a:rPr lang="en-US" dirty="0"/>
              <a:t>Water</a:t>
            </a:r>
          </a:p>
          <a:p>
            <a:r>
              <a:rPr lang="en-US" dirty="0"/>
              <a:t>Fertilizers</a:t>
            </a:r>
          </a:p>
          <a:p>
            <a:r>
              <a:rPr lang="en-US" dirty="0"/>
              <a:t>Pesticides</a:t>
            </a:r>
          </a:p>
          <a:p>
            <a:r>
              <a:rPr lang="en-US" dirty="0"/>
              <a:t>Labor to plant and harvest</a:t>
            </a:r>
          </a:p>
          <a:p>
            <a:r>
              <a:rPr lang="en-US" dirty="0"/>
              <a:t>Labor to wash, pack and deliver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469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685800"/>
            <a:ext cx="8183880" cy="685800"/>
          </a:xfrm>
        </p:spPr>
        <p:txBody>
          <a:bodyPr>
            <a:noAutofit/>
          </a:bodyPr>
          <a:lstStyle/>
          <a:p>
            <a:r>
              <a:rPr lang="en-US" sz="2400" b="0" dirty="0" smtClean="0"/>
              <a:t>Creating an </a:t>
            </a:r>
            <a:r>
              <a:rPr lang="en-US" sz="2400" b="0" dirty="0" err="1" smtClean="0"/>
              <a:t>aquaponics</a:t>
            </a:r>
            <a:r>
              <a:rPr lang="en-US" sz="2400" b="0" dirty="0" smtClean="0"/>
              <a:t> system that is feasible in any environment.  </a:t>
            </a:r>
            <a:endParaRPr lang="en-US" sz="2400" b="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963" y="1524000"/>
            <a:ext cx="5934075" cy="474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6610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876800"/>
            <a:ext cx="8183880" cy="1051560"/>
          </a:xfrm>
        </p:spPr>
        <p:txBody>
          <a:bodyPr>
            <a:normAutofit/>
          </a:bodyPr>
          <a:lstStyle/>
          <a:p>
            <a:r>
              <a:rPr lang="en-US" sz="2800" b="0" dirty="0" smtClean="0"/>
              <a:t>An </a:t>
            </a:r>
            <a:r>
              <a:rPr lang="en-US" sz="2800" b="0" dirty="0" err="1" smtClean="0"/>
              <a:t>aquaponics</a:t>
            </a:r>
            <a:r>
              <a:rPr lang="en-US" sz="2800" b="0" dirty="0" smtClean="0"/>
              <a:t> system design depends on many factors and needs.</a:t>
            </a:r>
            <a:endParaRPr lang="en-US" sz="2800" b="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136" y="530225"/>
            <a:ext cx="5583766" cy="4187825"/>
          </a:xfrm>
        </p:spPr>
      </p:pic>
    </p:spTree>
    <p:extLst>
      <p:ext uri="{BB962C8B-B14F-4D97-AF65-F5344CB8AC3E}">
        <p14:creationId xmlns:p14="http://schemas.microsoft.com/office/powerpoint/2010/main" val="1004607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87680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en-US" b="0" dirty="0" err="1" smtClean="0"/>
              <a:t>Azola</a:t>
            </a:r>
            <a:r>
              <a:rPr lang="en-US" b="0" dirty="0" smtClean="0"/>
              <a:t> &amp; Duckweed are the building blocks of a sustainable system.</a:t>
            </a:r>
            <a:endParaRPr lang="en-US" b="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136" y="530225"/>
            <a:ext cx="5583766" cy="4187825"/>
          </a:xfrm>
        </p:spPr>
      </p:pic>
    </p:spTree>
    <p:extLst>
      <p:ext uri="{BB962C8B-B14F-4D97-AF65-F5344CB8AC3E}">
        <p14:creationId xmlns:p14="http://schemas.microsoft.com/office/powerpoint/2010/main" val="2745497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5300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en-US" b="0" dirty="0" smtClean="0"/>
              <a:t>Composting </a:t>
            </a:r>
            <a:r>
              <a:rPr lang="en-US" b="0" dirty="0" smtClean="0"/>
              <a:t>illustrates how everything</a:t>
            </a:r>
            <a:r>
              <a:rPr lang="en-US" b="0" dirty="0" smtClean="0"/>
              <a:t> </a:t>
            </a:r>
            <a:r>
              <a:rPr lang="en-US" b="0" dirty="0" smtClean="0"/>
              <a:t>is used and nothing is wasted.  </a:t>
            </a:r>
            <a:endParaRPr lang="en-US" b="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609600"/>
            <a:ext cx="3733800" cy="408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7139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87680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en-US" b="0" dirty="0" smtClean="0"/>
              <a:t>Raising catfish to create a system within a system.</a:t>
            </a:r>
            <a:endParaRPr lang="en-US" b="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136" y="530225"/>
            <a:ext cx="5583766" cy="4187825"/>
          </a:xfrm>
        </p:spPr>
      </p:pic>
    </p:spTree>
    <p:extLst>
      <p:ext uri="{BB962C8B-B14F-4D97-AF65-F5344CB8AC3E}">
        <p14:creationId xmlns:p14="http://schemas.microsoft.com/office/powerpoint/2010/main" val="13766286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493</TotalTime>
  <Words>358</Words>
  <Application>Microsoft Office PowerPoint</Application>
  <PresentationFormat>On-screen Show (4:3)</PresentationFormat>
  <Paragraphs>44</Paragraphs>
  <Slides>15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Aspect</vt:lpstr>
      <vt:lpstr>Aquaponics: Promoting sustainable &amp; organic urban farming for the our future</vt:lpstr>
      <vt:lpstr>SUSTAINABILITY</vt:lpstr>
      <vt:lpstr>Sustainable Landscaping</vt:lpstr>
      <vt:lpstr>Requirements for an Aquaponics System</vt:lpstr>
      <vt:lpstr>Creating an aquaponics system that is feasible in any environment.  </vt:lpstr>
      <vt:lpstr>An aquaponics system design depends on many factors and needs.</vt:lpstr>
      <vt:lpstr>Azola &amp; Duckweed are the building blocks of a sustainable system.</vt:lpstr>
      <vt:lpstr>Composting illustrates how everything is used and nothing is wasted.  </vt:lpstr>
      <vt:lpstr>Raising catfish to create a system within a system.</vt:lpstr>
      <vt:lpstr>Raising cabbage from start to finish.</vt:lpstr>
      <vt:lpstr>Aquaponics to fit our needs.</vt:lpstr>
      <vt:lpstr>PowerPoint Presentation</vt:lpstr>
      <vt:lpstr>We are constantly looking for more efficient ways to increase our productivity.</vt:lpstr>
      <vt:lpstr>Aquaponics going high-tech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Aquaponics: Promoting sustainable &amp; organic urban farming for the 21st farmer</dc:title>
  <dc:creator>Eric-RT</dc:creator>
  <cp:lastModifiedBy>Eric-RT</cp:lastModifiedBy>
  <cp:revision>15</cp:revision>
  <dcterms:created xsi:type="dcterms:W3CDTF">2011-10-07T21:13:18Z</dcterms:created>
  <dcterms:modified xsi:type="dcterms:W3CDTF">2011-10-11T02:21:22Z</dcterms:modified>
</cp:coreProperties>
</file>